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Das Tier ist klein, </a:t>
            </a:r>
            <a:r>
              <a:rPr lang="de-DE" sz="4800" dirty="0" err="1" smtClean="0">
                <a:latin typeface="Times New Roman" pitchFamily="18" charset="0"/>
                <a:cs typeface="Times New Roman" pitchFamily="18" charset="0"/>
              </a:rPr>
              <a:t>sch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n und lustig.</a:t>
            </a:r>
          </a:p>
          <a:p>
            <a:pPr>
              <a:buNone/>
            </a:pPr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Es ist rot. Es frisst Beeren, Pilze und Nüsse.</a:t>
            </a:r>
          </a:p>
          <a:p>
            <a:pPr>
              <a:buNone/>
            </a:pPr>
            <a:r>
              <a:rPr lang="de-DE" sz="4800" dirty="0" smtClean="0">
                <a:latin typeface="Times New Roman" pitchFamily="18" charset="0"/>
                <a:cs typeface="Times New Roman" pitchFamily="18" charset="0"/>
              </a:rPr>
              <a:t>Es springt schnell von Baum zu Baum.</a:t>
            </a:r>
          </a:p>
          <a:p>
            <a:pPr>
              <a:buNone/>
            </a:pPr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Ist das der Fuchs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?   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Wer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das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14356"/>
            <a:ext cx="5286412" cy="54132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5400" dirty="0" smtClean="0">
                <a:latin typeface="Times New Roman" pitchFamily="18" charset="0"/>
                <a:cs typeface="Times New Roman" pitchFamily="18" charset="0"/>
              </a:rPr>
              <a:t>Dieses Tier ist nicht </a:t>
            </a:r>
            <a:r>
              <a:rPr lang="de-DE" sz="5400" dirty="0" err="1" smtClean="0">
                <a:latin typeface="Times New Roman" pitchFamily="18" charset="0"/>
                <a:cs typeface="Times New Roman" pitchFamily="18" charset="0"/>
              </a:rPr>
              <a:t>gro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ß</a:t>
            </a:r>
            <a:r>
              <a:rPr lang="de-DE" sz="5400" dirty="0" smtClean="0">
                <a:latin typeface="Times New Roman" pitchFamily="18" charset="0"/>
                <a:cs typeface="Times New Roman" pitchFamily="18" charset="0"/>
              </a:rPr>
              <a:t>, aber  läuft sehr  </a:t>
            </a:r>
            <a:r>
              <a:rPr lang="en-US" sz="5400" dirty="0" err="1" smtClean="0">
                <a:latin typeface="Times New Roman" pitchFamily="18" charset="0"/>
                <a:cs typeface="Times New Roman" pitchFamily="18" charset="0"/>
              </a:rPr>
              <a:t>schnell</a:t>
            </a:r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sv-SE" sz="5400" dirty="0" smtClean="0">
                <a:latin typeface="Times New Roman" pitchFamily="18" charset="0"/>
                <a:cs typeface="Times New Roman" pitchFamily="18" charset="0"/>
              </a:rPr>
              <a:t>Es frisst Gras, Salat, Blätter.</a:t>
            </a:r>
          </a:p>
          <a:p>
            <a:pPr>
              <a:buNone/>
            </a:pPr>
            <a:endParaRPr lang="sv-SE" sz="5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sv-SE" sz="5400" b="1" dirty="0" smtClean="0">
                <a:latin typeface="Times New Roman" pitchFamily="18" charset="0"/>
                <a:cs typeface="Times New Roman" pitchFamily="18" charset="0"/>
              </a:rPr>
              <a:t>Ist das der Bär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Wer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das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Pictures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428604"/>
            <a:ext cx="3689304" cy="60330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  Er ist groß, braun und dick, aber   kann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schnell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laufen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  Er frisst gern Fisch, Waldbeeren, Obst,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Honig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        Das Tier schläft im Winter.</a:t>
            </a:r>
          </a:p>
          <a:p>
            <a:pPr>
              <a:buNone/>
            </a:pPr>
            <a:endParaRPr lang="en-US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das die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Eule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Wer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das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de-DE" sz="4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Pictures\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85794"/>
            <a:ext cx="6500858" cy="53950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1510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            Das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dirty="0" err="1" smtClean="0">
                <a:latin typeface="Times New Roman" pitchFamily="18" charset="0"/>
                <a:cs typeface="Times New Roman" pitchFamily="18" charset="0"/>
              </a:rPr>
              <a:t>ein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Vogel.</a:t>
            </a: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     Er frisst gern Mäuse und </a:t>
            </a: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              kleine Vögel.</a:t>
            </a: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     Er sieht gut in der Nacht. </a:t>
            </a: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           Am Tag schläft er.</a:t>
            </a:r>
          </a:p>
          <a:p>
            <a:pPr>
              <a:buNone/>
            </a:pPr>
            <a:r>
              <a:rPr lang="de-DE" sz="4400" dirty="0" smtClean="0">
                <a:latin typeface="Times New Roman" pitchFamily="18" charset="0"/>
                <a:cs typeface="Times New Roman" pitchFamily="18" charset="0"/>
              </a:rPr>
              <a:t>   Die Menschen sagen, er ist weise.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de-DE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das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Wolf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?  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Wer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ist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das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Pictures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714356"/>
            <a:ext cx="3429024" cy="48528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162</Words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19</cp:revision>
  <dcterms:created xsi:type="dcterms:W3CDTF">2015-08-20T19:57:08Z</dcterms:created>
  <dcterms:modified xsi:type="dcterms:W3CDTF">2015-08-20T20:41:31Z</dcterms:modified>
</cp:coreProperties>
</file>